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34" y="77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- 4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79200" y="100800"/>
            <a:ext cx="8912399" cy="4787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of  Backend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Node JS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For connection 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by using Postgres DB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93600" y="72000"/>
            <a:ext cx="9050401" cy="50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Task-4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B3EFF-7F09-C65E-68E5-57BEFF89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888750"/>
            <a:ext cx="7085600" cy="398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B3473-9841-BEF7-AD50-77060AB86BD1}"/>
              </a:ext>
            </a:extLst>
          </p:cNvPr>
          <p:cNvSpPr txBox="1"/>
          <p:nvPr/>
        </p:nvSpPr>
        <p:spPr>
          <a:xfrm>
            <a:off x="568800" y="32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Status</a:t>
            </a:r>
          </a:p>
        </p:txBody>
      </p:sp>
    </p:spTree>
    <p:extLst>
      <p:ext uri="{BB962C8B-B14F-4D97-AF65-F5344CB8AC3E}">
        <p14:creationId xmlns:p14="http://schemas.microsoft.com/office/powerpoint/2010/main" val="326949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8800" y="1640759"/>
            <a:ext cx="32832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8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https://github.com/20csa24</a:t>
            </a:r>
          </a:p>
          <a:p>
            <a:pPr marL="0" indent="0"/>
            <a:r>
              <a:rPr lang="en-JM" sz="18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https://github.com/20csa13</a:t>
            </a:r>
          </a:p>
          <a:p>
            <a:pPr marL="0" indent="0"/>
            <a:r>
              <a:rPr lang="en-IN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https://github.com/SahiSindhu</a:t>
            </a:r>
          </a:p>
          <a:p>
            <a:pPr marL="0" indent="0"/>
            <a:r>
              <a:rPr lang="en-IN" sz="1600" i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https://github.com/Umakarthikeyan007</a:t>
            </a:r>
            <a:endParaRPr lang="en-IN"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438</Words>
  <Application>Microsoft Office PowerPoint</Application>
  <PresentationFormat>On-screen Show (16:9)</PresentationFormat>
  <Paragraphs>54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Times New Roman</vt:lpstr>
      <vt:lpstr>Noto Sans Symbols</vt:lpstr>
      <vt:lpstr>Public Sans</vt:lpstr>
      <vt:lpstr>Arial</vt:lpstr>
      <vt:lpstr>Calibri</vt:lpstr>
      <vt:lpstr>EB Garamond</vt:lpstr>
      <vt:lpstr>EB Garamond Medium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14</cp:revision>
  <dcterms:created xsi:type="dcterms:W3CDTF">2020-08-13T11:21:00Z</dcterms:created>
  <dcterms:modified xsi:type="dcterms:W3CDTF">2023-11-15T04:13:06Z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